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bett, DC (Staff, Parks House)" userId="620d3b2c-f36e-497d-839a-8f645e1af57f" providerId="ADAL" clId="{0DAA3C37-ABE1-4E0B-9BB1-244DB3D88E52}"/>
    <pc:docChg chg="custSel modSld">
      <pc:chgData name="Corbett, DC (Staff, Parks House)" userId="620d3b2c-f36e-497d-839a-8f645e1af57f" providerId="ADAL" clId="{0DAA3C37-ABE1-4E0B-9BB1-244DB3D88E52}" dt="2023-10-06T07:30:00.709" v="0" actId="33524"/>
      <pc:docMkLst>
        <pc:docMk/>
      </pc:docMkLst>
      <pc:sldChg chg="modSp mod">
        <pc:chgData name="Corbett, DC (Staff, Parks House)" userId="620d3b2c-f36e-497d-839a-8f645e1af57f" providerId="ADAL" clId="{0DAA3C37-ABE1-4E0B-9BB1-244DB3D88E52}" dt="2023-10-06T07:30:00.709" v="0" actId="33524"/>
        <pc:sldMkLst>
          <pc:docMk/>
          <pc:sldMk cId="1223402303" sldId="315"/>
        </pc:sldMkLst>
        <pc:graphicFrameChg chg="modGraphic">
          <ac:chgData name="Corbett, DC (Staff, Parks House)" userId="620d3b2c-f36e-497d-839a-8f645e1af57f" providerId="ADAL" clId="{0DAA3C37-ABE1-4E0B-9BB1-244DB3D88E52}" dt="2023-10-06T07:30:00.709" v="0" actId="33524"/>
          <ac:graphicFrameMkLst>
            <pc:docMk/>
            <pc:sldMk cId="1223402303" sldId="315"/>
            <ac:graphicFrameMk id="16" creationId="{A0CA5019-C319-265B-AB4F-D6BDE143FDA3}"/>
          </ac:graphicFrameMkLst>
        </pc:graphicFrameChg>
      </pc:sldChg>
    </pc:docChg>
  </pc:docChgLst>
  <pc:docChgLst>
    <pc:chgData name="Corbett, DC (Staff, Parks House)" userId="620d3b2c-f36e-497d-839a-8f645e1af57f" providerId="ADAL" clId="{D1D992CA-103C-4DC6-8948-F8298B82A104}"/>
    <pc:docChg chg="custSel modSld">
      <pc:chgData name="Corbett, DC (Staff, Parks House)" userId="620d3b2c-f36e-497d-839a-8f645e1af57f" providerId="ADAL" clId="{D1D992CA-103C-4DC6-8948-F8298B82A104}" dt="2024-06-24T09:32:01.544" v="7" actId="1076"/>
      <pc:docMkLst>
        <pc:docMk/>
      </pc:docMkLst>
      <pc:sldChg chg="addSp delSp modSp mod">
        <pc:chgData name="Corbett, DC (Staff, Parks House)" userId="620d3b2c-f36e-497d-839a-8f645e1af57f" providerId="ADAL" clId="{D1D992CA-103C-4DC6-8948-F8298B82A104}" dt="2024-06-24T09:32:01.544" v="7" actId="1076"/>
        <pc:sldMkLst>
          <pc:docMk/>
          <pc:sldMk cId="1223402303" sldId="315"/>
        </pc:sldMkLst>
        <pc:spChg chg="mod">
          <ac:chgData name="Corbett, DC (Staff, Parks House)" userId="620d3b2c-f36e-497d-839a-8f645e1af57f" providerId="ADAL" clId="{D1D992CA-103C-4DC6-8948-F8298B82A104}" dt="2024-06-24T09:32:01.544" v="7" actId="1076"/>
          <ac:spMkLst>
            <pc:docMk/>
            <pc:sldMk cId="1223402303" sldId="315"/>
            <ac:spMk id="26" creationId="{A609A77F-D132-2467-D792-4597398E7260}"/>
          </ac:spMkLst>
        </pc:spChg>
        <pc:picChg chg="add mod ord modCrop">
          <ac:chgData name="Corbett, DC (Staff, Parks House)" userId="620d3b2c-f36e-497d-839a-8f645e1af57f" providerId="ADAL" clId="{D1D992CA-103C-4DC6-8948-F8298B82A104}" dt="2024-06-24T09:31:59.389" v="6" actId="167"/>
          <ac:picMkLst>
            <pc:docMk/>
            <pc:sldMk cId="1223402303" sldId="315"/>
            <ac:picMk id="9" creationId="{4B81F157-71E2-F6B8-D1F3-B5D95B2C307F}"/>
          </ac:picMkLst>
        </pc:picChg>
        <pc:picChg chg="del">
          <ac:chgData name="Corbett, DC (Staff, Parks House)" userId="620d3b2c-f36e-497d-839a-8f645e1af57f" providerId="ADAL" clId="{D1D992CA-103C-4DC6-8948-F8298B82A104}" dt="2024-06-24T09:31:43.729" v="0" actId="478"/>
          <ac:picMkLst>
            <pc:docMk/>
            <pc:sldMk cId="1223402303" sldId="315"/>
            <ac:picMk id="23" creationId="{4A353C47-2B46-C78D-C399-C81622D3659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04A55-9094-452D-A2D0-9D5F7CA569D2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BE41F-5490-4034-ABB1-23AD31038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5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80433-2A57-227B-128E-9506B585B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FADC5-2A2F-530B-8E8D-0FC425399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102E5-F13A-5BB6-45CB-37B463CA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3794B-A4CA-64CF-D036-0E64A32E4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4886A-15C5-009A-9826-03B55CFE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6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4E040-4D3E-DC80-EC86-3A0B043D6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5D8E5-D9BE-D6F3-EFEF-0765F8FD0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78F5A-A835-1F98-31A9-BD4C6CC8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CB5E3-947A-378C-CAF1-871615EC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026C-0925-965B-03BC-E44CFD0F4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47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1B76A1-1667-AE38-9438-2B5F282C2A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40705-2CEA-4E7B-5CBB-EEEACCA2B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C56CD-FFFD-07D4-78F6-93F26FCD8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F0D9E-CCC4-1332-F69C-08F37FF0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2A8A3-32FB-E954-E95C-11FA7B724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4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05DD9-2D58-A183-4251-56C10920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0BB5F-978F-37EB-6DAC-1549A42AE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6D6BC-CE93-7A3C-C44F-29C309EF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74989-8331-277D-CA19-BF9F22AF6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418E-04EF-0D4A-0B11-DC9BA501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84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1DE1-9962-2DDC-ADE3-2E8A23F9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07BDD-E1DA-1B3D-CD86-E9EFC94F9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E2C2E-3717-1AC8-568D-9FD3A2650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38BF1-6B70-A2E3-FF7D-0AF8060D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8F5A2-8590-E332-B794-40424B74D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0965-D77C-1887-B0BA-EE1569CDF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9AB9D-A9DF-22B0-4C21-07DEAFF6A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FA1C9-81EC-27B6-FDAB-3CA4BFCCC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799C6-C7D0-FF14-8103-ADCBDF18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F8C1ED-7CA7-EED0-C0A4-AAE5941D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CCFDB-23FA-583E-27DF-3D078DD3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4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AB6E-1737-4ADF-41B1-200E7DB46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76017-DE0E-0D65-EF6B-F8131D899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E3AEE-D6AF-E09C-060F-129D826F0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87EDA-B5C9-B9A9-16F7-3A5D5177F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E37D-4708-7D00-49B2-86F5A1CD4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CF2084-9C8C-1463-34C2-70538EA71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4BF4C-3FF3-C675-61C0-5C397C23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71DFEF-D7E0-E2A2-1DAB-2EEE15751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12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76E58-8D18-192B-C330-82680A93F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12D45-F023-450B-0D0F-F00954EA6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1E8376-E681-2190-340C-A3FFCD1D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0F934-904F-ACBE-A1C4-5F5CC3F1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17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6AB0C9-F1F4-79F6-ADF1-C28F8382A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57132-241D-A245-8C8A-851DDC2B2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D0B5-A043-9741-6063-B797143D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11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586F-61AF-AD2C-DE34-3E5F5D44B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9818F-2264-7560-8FB4-DA147E358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4E4EF-267B-2EE8-A1A4-3AFB84CB9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12F8-D959-297B-7687-E3A089266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DED9-B4C1-28BA-D49A-DEB6E876E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56AE6-AA0D-FD88-4BFC-BE1DF4FAA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4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134D2-7064-712D-6550-9EB429E47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3093C4-B9EA-03D3-FB94-8CCC0ECFD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ED816-A0DC-4522-D088-7A7C671A8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46507D-9F11-9A33-91D0-09B482E2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247B8-B437-C699-9D5B-71F4B9558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643E1-9FBF-65CC-BC53-E3F846456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41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961B61-5433-A15B-FAA5-7111A5A6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A3325-9101-1CB8-B9B9-B58A1DB6E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D19E-2601-D719-6B6D-7C936EB30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BB187-D7A6-4F30-B7F6-B9E7D2544634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44AC0-E086-FF22-E945-9293D7BB8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E9DC-04FC-D3BB-F28A-92EA1B425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6E8FB-CE51-4683-AE35-D81192FF6C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2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mp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B81F157-71E2-F6B8-D1F3-B5D95B2C30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" t="38907" r="74889" b="40620"/>
          <a:stretch/>
        </p:blipFill>
        <p:spPr>
          <a:xfrm>
            <a:off x="3921460" y="1742219"/>
            <a:ext cx="2814467" cy="129412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02E5C5D-C117-DB6C-08E5-41C5F4A59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56" y="1784199"/>
            <a:ext cx="3511311" cy="4507764"/>
          </a:xfrm>
          <a:prstGeom prst="rect">
            <a:avLst/>
          </a:prstGeom>
        </p:spPr>
      </p:pic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#36 Place tool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28F7F05-A4E5-4D37-0BDF-A3D3D524388F}"/>
              </a:ext>
            </a:extLst>
          </p:cNvPr>
          <p:cNvSpPr/>
          <p:nvPr/>
        </p:nvSpPr>
        <p:spPr>
          <a:xfrm>
            <a:off x="104809" y="1211870"/>
            <a:ext cx="40284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Go to file and new and set the canvas to the following dimensions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0CA5019-C319-265B-AB4F-D6BDE143FD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797400"/>
              </p:ext>
            </p:extLst>
          </p:nvPr>
        </p:nvGraphicFramePr>
        <p:xfrm>
          <a:off x="7708976" y="4510851"/>
          <a:ext cx="4342741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274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 older versions of Photoshop, this will be referred to as Place. </a:t>
                      </a:r>
                    </a:p>
                    <a:p>
                      <a:pPr algn="ctr"/>
                      <a:endParaRPr lang="en-GB" sz="16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option isn’t available in </a:t>
                      </a:r>
                      <a:r>
                        <a:rPr lang="en-GB" sz="1600" b="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Photopea</a:t>
                      </a:r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, but you can still copy and paste an image onto your canvas.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3418B3F-0940-410F-CCF9-C59DA7729625}"/>
              </a:ext>
            </a:extLst>
          </p:cNvPr>
          <p:cNvSpPr/>
          <p:nvPr/>
        </p:nvSpPr>
        <p:spPr>
          <a:xfrm>
            <a:off x="233533" y="2868281"/>
            <a:ext cx="3315556" cy="3841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CF73C22-17BE-9764-B2A3-736BB2E70469}"/>
              </a:ext>
            </a:extLst>
          </p:cNvPr>
          <p:cNvSpPr/>
          <p:nvPr/>
        </p:nvSpPr>
        <p:spPr>
          <a:xfrm>
            <a:off x="233533" y="3581696"/>
            <a:ext cx="850988" cy="49057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280F964-B907-6EA8-DFAB-BAA210662AF5}"/>
              </a:ext>
            </a:extLst>
          </p:cNvPr>
          <p:cNvSpPr/>
          <p:nvPr/>
        </p:nvSpPr>
        <p:spPr>
          <a:xfrm>
            <a:off x="233533" y="4340035"/>
            <a:ext cx="3315556" cy="3841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4524C69-6AB7-8F75-77B2-0C69DE8B5093}"/>
              </a:ext>
            </a:extLst>
          </p:cNvPr>
          <p:cNvSpPr/>
          <p:nvPr/>
        </p:nvSpPr>
        <p:spPr>
          <a:xfrm>
            <a:off x="233533" y="5104448"/>
            <a:ext cx="1935509" cy="3841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640CE8-EADE-28E5-166F-4D8CBF31FBBC}"/>
              </a:ext>
            </a:extLst>
          </p:cNvPr>
          <p:cNvSpPr/>
          <p:nvPr/>
        </p:nvSpPr>
        <p:spPr>
          <a:xfrm>
            <a:off x="3816282" y="1202454"/>
            <a:ext cx="40284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Go to file and select Place embedded.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609A77F-D132-2467-D792-4597398E7260}"/>
              </a:ext>
            </a:extLst>
          </p:cNvPr>
          <p:cNvSpPr/>
          <p:nvPr/>
        </p:nvSpPr>
        <p:spPr>
          <a:xfrm>
            <a:off x="3979738" y="2756293"/>
            <a:ext cx="2814467" cy="19698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948AC2-988F-8953-EC3A-033EE6F01CA6}"/>
              </a:ext>
            </a:extLst>
          </p:cNvPr>
          <p:cNvSpPr/>
          <p:nvPr/>
        </p:nvSpPr>
        <p:spPr>
          <a:xfrm>
            <a:off x="3774470" y="3063919"/>
            <a:ext cx="40284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Select the image called Lake and click Place.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B9527BF-B129-221B-BDA1-A6A34FACF8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8469" y="3754076"/>
            <a:ext cx="3396159" cy="2563343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105EA61-F344-5090-DDEC-DF79394EC60C}"/>
              </a:ext>
            </a:extLst>
          </p:cNvPr>
          <p:cNvSpPr/>
          <p:nvPr/>
        </p:nvSpPr>
        <p:spPr>
          <a:xfrm>
            <a:off x="6164374" y="6091281"/>
            <a:ext cx="629831" cy="2006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656A3D-403A-B7D1-A127-4E66FAFF0716}"/>
              </a:ext>
            </a:extLst>
          </p:cNvPr>
          <p:cNvSpPr/>
          <p:nvPr/>
        </p:nvSpPr>
        <p:spPr>
          <a:xfrm>
            <a:off x="7611516" y="1174780"/>
            <a:ext cx="43427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4: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Resize the image so it fits the entire canvas and then press ENTER on your keyboard.</a:t>
            </a:r>
          </a:p>
        </p:txBody>
      </p:sp>
      <p:pic>
        <p:nvPicPr>
          <p:cNvPr id="32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CD2C32D5-D8B0-40C1-05DA-5D7D1582D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36522" y="4351131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AB403FE-8706-F63C-E11B-ADC530A264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7777" y="2075885"/>
            <a:ext cx="1768669" cy="235313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2522AD0-1CC1-204B-8668-E6505DE7B1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9595" y="2075885"/>
            <a:ext cx="1683605" cy="2353132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A0777B08-26F0-9CC5-5C0D-9E242966109A}"/>
              </a:ext>
            </a:extLst>
          </p:cNvPr>
          <p:cNvSpPr/>
          <p:nvPr/>
        </p:nvSpPr>
        <p:spPr>
          <a:xfrm>
            <a:off x="9324044" y="3060365"/>
            <a:ext cx="637954" cy="501626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Corbett</dc:creator>
  <cp:lastModifiedBy>Corbett, DC (Staff, Parks House)</cp:lastModifiedBy>
  <cp:revision>6</cp:revision>
  <dcterms:created xsi:type="dcterms:W3CDTF">2022-08-31T15:01:57Z</dcterms:created>
  <dcterms:modified xsi:type="dcterms:W3CDTF">2024-06-24T09:32:02Z</dcterms:modified>
</cp:coreProperties>
</file>